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1231" r:id="rId7"/>
    <p:sldId id="917" r:id="rId8"/>
    <p:sldId id="918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slide" Target="slide48.xml"/><Relationship Id="rId3" Type="http://schemas.openxmlformats.org/officeDocument/2006/relationships/slide" Target="slide49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4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为了避免错过最主要的内容，先看最有用最实际的：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22853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1147</cp:revision>
  <dcterms:created xsi:type="dcterms:W3CDTF">2023-03-12T00:46:27Z</dcterms:created>
  <dcterms:modified xsi:type="dcterms:W3CDTF">2023-03-12T00:46:27Z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